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89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95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89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6.png"/><Relationship Id="rId18" Type="http://schemas.openxmlformats.org/officeDocument/2006/relationships/image" Target="../media/image140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4.png"/><Relationship Id="rId5" Type="http://schemas.openxmlformats.org/officeDocument/2006/relationships/image" Target="../media/image123.png"/><Relationship Id="rId1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22.png"/><Relationship Id="rId12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1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74.png"/><Relationship Id="rId7" Type="http://schemas.openxmlformats.org/officeDocument/2006/relationships/image" Target="../media/image26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04.png"/><Relationship Id="rId5" Type="http://schemas.openxmlformats.org/officeDocument/2006/relationships/image" Target="../media/image262.png"/><Relationship Id="rId10" Type="http://schemas.openxmlformats.org/officeDocument/2006/relationships/image" Target="../media/image206.png"/><Relationship Id="rId4" Type="http://schemas.openxmlformats.org/officeDocument/2006/relationships/image" Target="../media/image275.png"/><Relationship Id="rId9" Type="http://schemas.openxmlformats.org/officeDocument/2006/relationships/image" Target="../media/image2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>
            <a:extLst>
              <a:ext uri="{FF2B5EF4-FFF2-40B4-BE49-F238E27FC236}">
                <a16:creationId xmlns:a16="http://schemas.microsoft.com/office/drawing/2014/main" id="{3418D223-65D5-EFFD-8D15-E902A814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66" y="2060343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DF5F564F-C943-9FE6-A110-1C539688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2060344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D145FD45-DFDA-A0C2-27E6-FDDE6472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3621225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2FCE8CA1-88D6-6C7A-B8E1-EADA3BC5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3" y="3615105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5238A8D9-CA49-EAF8-6260-ABC70BA4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515018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0600C0A-CA50-F95B-8D97-B0E2D109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4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5F643B4B-A890-3091-B5D0-1DA89D2B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21" y="51848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>
            <a:extLst>
              <a:ext uri="{FF2B5EF4-FFF2-40B4-BE49-F238E27FC236}">
                <a16:creationId xmlns:a16="http://schemas.microsoft.com/office/drawing/2014/main" id="{C675CB03-BE8E-A660-267A-028AA9DF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518481"/>
            <a:ext cx="1882215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4F5FE-D7F4-273D-5B55-8884F0031E58}"/>
              </a:ext>
            </a:extLst>
          </p:cNvPr>
          <p:cNvCxnSpPr>
            <a:cxnSpLocks/>
          </p:cNvCxnSpPr>
          <p:nvPr/>
        </p:nvCxnSpPr>
        <p:spPr>
          <a:xfrm>
            <a:off x="8296275" y="5810250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D6F85-A8AB-C0AA-F625-1AB14465FEBA}"/>
              </a:ext>
            </a:extLst>
          </p:cNvPr>
          <p:cNvCxnSpPr>
            <a:cxnSpLocks/>
          </p:cNvCxnSpPr>
          <p:nvPr/>
        </p:nvCxnSpPr>
        <p:spPr>
          <a:xfrm>
            <a:off x="8296275" y="6013283"/>
            <a:ext cx="3638550" cy="2255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0D7C2A-F49E-5295-5B47-9613228027E2}"/>
              </a:ext>
            </a:extLst>
          </p:cNvPr>
          <p:cNvCxnSpPr>
            <a:cxnSpLocks/>
          </p:cNvCxnSpPr>
          <p:nvPr/>
        </p:nvCxnSpPr>
        <p:spPr>
          <a:xfrm>
            <a:off x="8296275" y="4259848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33F641-AEB9-163D-7B86-572EA2239F84}"/>
              </a:ext>
            </a:extLst>
          </p:cNvPr>
          <p:cNvCxnSpPr>
            <a:cxnSpLocks/>
          </p:cNvCxnSpPr>
          <p:nvPr/>
        </p:nvCxnSpPr>
        <p:spPr>
          <a:xfrm>
            <a:off x="8296275" y="447892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387EA5-FD07-AB9F-D85D-A9903707EC7C}"/>
              </a:ext>
            </a:extLst>
          </p:cNvPr>
          <p:cNvCxnSpPr>
            <a:cxnSpLocks/>
          </p:cNvCxnSpPr>
          <p:nvPr/>
        </p:nvCxnSpPr>
        <p:spPr>
          <a:xfrm>
            <a:off x="8333155" y="2731794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5B5BE1-86BD-6788-A228-8BEAFF444251}"/>
              </a:ext>
            </a:extLst>
          </p:cNvPr>
          <p:cNvCxnSpPr>
            <a:cxnSpLocks/>
          </p:cNvCxnSpPr>
          <p:nvPr/>
        </p:nvCxnSpPr>
        <p:spPr>
          <a:xfrm>
            <a:off x="8333155" y="2954721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B3CA7-5016-7B83-EE34-67F7590F815C}"/>
              </a:ext>
            </a:extLst>
          </p:cNvPr>
          <p:cNvCxnSpPr>
            <a:cxnSpLocks/>
          </p:cNvCxnSpPr>
          <p:nvPr/>
        </p:nvCxnSpPr>
        <p:spPr>
          <a:xfrm>
            <a:off x="8329266" y="1389077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B65D2C-F82B-878E-BA97-EF7C0AB437B4}"/>
              </a:ext>
            </a:extLst>
          </p:cNvPr>
          <p:cNvCxnSpPr>
            <a:cxnSpLocks/>
          </p:cNvCxnSpPr>
          <p:nvPr/>
        </p:nvCxnSpPr>
        <p:spPr>
          <a:xfrm>
            <a:off x="8312065" y="120053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35C0CA-50F0-C792-A12C-7055441711CE}"/>
              </a:ext>
            </a:extLst>
          </p:cNvPr>
          <p:cNvCxnSpPr/>
          <p:nvPr/>
        </p:nvCxnSpPr>
        <p:spPr>
          <a:xfrm>
            <a:off x="6591300" y="781050"/>
            <a:ext cx="24098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979674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12606</TotalTime>
  <Words>970</Words>
  <Application>Microsoft Office PowerPoint</Application>
  <PresentationFormat>Widescreen</PresentationFormat>
  <Paragraphs>309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142</cp:revision>
  <dcterms:created xsi:type="dcterms:W3CDTF">2022-07-26T19:04:22Z</dcterms:created>
  <dcterms:modified xsi:type="dcterms:W3CDTF">2023-04-05T00:20:22Z</dcterms:modified>
</cp:coreProperties>
</file>